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4"/>
  </p:notesMasterIdLst>
  <p:sldIdLst>
    <p:sldId id="259" r:id="rId2"/>
    <p:sldId id="260" r:id="rId3"/>
  </p:sldIdLst>
  <p:sldSz cx="10907713" cy="7775575"/>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9" userDrawn="1">
          <p15:clr>
            <a:srgbClr val="A4A3A4"/>
          </p15:clr>
        </p15:guide>
        <p15:guide id="2" pos="343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小林 祐子" initials="小林" lastIdx="1" clrIdx="0">
    <p:extLst>
      <p:ext uri="{19B8F6BF-5375-455C-9EA6-DF929625EA0E}">
        <p15:presenceInfo xmlns:p15="http://schemas.microsoft.com/office/powerpoint/2012/main" userId="717dfcd22c795fc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C42A"/>
    <a:srgbClr val="F6B0CE"/>
    <a:srgbClr val="FB9F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243" autoAdjust="0"/>
  </p:normalViewPr>
  <p:slideViewPr>
    <p:cSldViewPr snapToGrid="0" showGuides="1">
      <p:cViewPr varScale="1">
        <p:scale>
          <a:sx n="60" d="100"/>
          <a:sy n="60" d="100"/>
        </p:scale>
        <p:origin x="416" y="44"/>
      </p:cViewPr>
      <p:guideLst>
        <p:guide orient="horz" pos="2449"/>
        <p:guide pos="3436"/>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163" cy="512763"/>
          </a:xfrm>
          <a:prstGeom prst="rect">
            <a:avLst/>
          </a:prstGeom>
        </p:spPr>
        <p:txBody>
          <a:bodyPr vert="horz" lIns="91428" tIns="45714" rIns="91428"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313" y="0"/>
            <a:ext cx="3078162" cy="512763"/>
          </a:xfrm>
          <a:prstGeom prst="rect">
            <a:avLst/>
          </a:prstGeom>
        </p:spPr>
        <p:txBody>
          <a:bodyPr vert="horz" lIns="91428" tIns="45714" rIns="91428" bIns="45714" rtlCol="0"/>
          <a:lstStyle>
            <a:lvl1pPr algn="r">
              <a:defRPr sz="1200"/>
            </a:lvl1pPr>
          </a:lstStyle>
          <a:p>
            <a:fld id="{C8D682EF-EE80-4820-9992-DEDF76B15F66}" type="datetimeFigureOut">
              <a:rPr kumimoji="1" lang="ja-JP" altLang="en-US" smtClean="0"/>
              <a:t>2020/12/24</a:t>
            </a:fld>
            <a:endParaRPr kumimoji="1" lang="ja-JP" altLang="en-US"/>
          </a:p>
        </p:txBody>
      </p:sp>
      <p:sp>
        <p:nvSpPr>
          <p:cNvPr id="4" name="スライド イメージ プレースホルダー 3"/>
          <p:cNvSpPr>
            <a:spLocks noGrp="1" noRot="1" noChangeAspect="1"/>
          </p:cNvSpPr>
          <p:nvPr>
            <p:ph type="sldImg" idx="2"/>
          </p:nvPr>
        </p:nvSpPr>
        <p:spPr>
          <a:xfrm>
            <a:off x="1130300" y="1279525"/>
            <a:ext cx="4845050" cy="3454400"/>
          </a:xfrm>
          <a:prstGeom prst="rect">
            <a:avLst/>
          </a:prstGeom>
          <a:noFill/>
          <a:ln w="12700">
            <a:solidFill>
              <a:prstClr val="black"/>
            </a:solidFill>
          </a:ln>
        </p:spPr>
        <p:txBody>
          <a:bodyPr vert="horz" lIns="91428" tIns="45714" rIns="91428" bIns="45714" rtlCol="0" anchor="ctr"/>
          <a:lstStyle/>
          <a:p>
            <a:endParaRPr lang="ja-JP" altLang="en-US"/>
          </a:p>
        </p:txBody>
      </p:sp>
      <p:sp>
        <p:nvSpPr>
          <p:cNvPr id="5" name="ノート プレースホルダー 4"/>
          <p:cNvSpPr>
            <a:spLocks noGrp="1"/>
          </p:cNvSpPr>
          <p:nvPr>
            <p:ph type="body" sz="quarter" idx="3"/>
          </p:nvPr>
        </p:nvSpPr>
        <p:spPr>
          <a:xfrm>
            <a:off x="711200" y="4926014"/>
            <a:ext cx="5683250" cy="4029075"/>
          </a:xfrm>
          <a:prstGeom prst="rect">
            <a:avLst/>
          </a:prstGeom>
        </p:spPr>
        <p:txBody>
          <a:bodyPr vert="horz" lIns="91428" tIns="45714" rIns="91428"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851"/>
            <a:ext cx="3078163" cy="512763"/>
          </a:xfrm>
          <a:prstGeom prst="rect">
            <a:avLst/>
          </a:prstGeom>
        </p:spPr>
        <p:txBody>
          <a:bodyPr vert="horz" lIns="91428" tIns="45714" rIns="91428"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313" y="9721851"/>
            <a:ext cx="3078162" cy="512763"/>
          </a:xfrm>
          <a:prstGeom prst="rect">
            <a:avLst/>
          </a:prstGeom>
        </p:spPr>
        <p:txBody>
          <a:bodyPr vert="horz" lIns="91428" tIns="45714" rIns="91428" bIns="45714" rtlCol="0" anchor="b"/>
          <a:lstStyle>
            <a:lvl1pPr algn="r">
              <a:defRPr sz="1200"/>
            </a:lvl1pPr>
          </a:lstStyle>
          <a:p>
            <a:fld id="{8B3E1D8D-6DB2-4B51-9CAC-6B32E2EBEF68}" type="slidenum">
              <a:rPr kumimoji="1" lang="ja-JP" altLang="en-US" smtClean="0"/>
              <a:t>‹#›</a:t>
            </a:fld>
            <a:endParaRPr kumimoji="1" lang="ja-JP" altLang="en-US"/>
          </a:p>
        </p:txBody>
      </p:sp>
    </p:spTree>
    <p:extLst>
      <p:ext uri="{BB962C8B-B14F-4D97-AF65-F5344CB8AC3E}">
        <p14:creationId xmlns:p14="http://schemas.microsoft.com/office/powerpoint/2010/main" val="6862225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18079" y="1272531"/>
            <a:ext cx="9271556" cy="2707052"/>
          </a:xfrm>
        </p:spPr>
        <p:txBody>
          <a:bodyPr anchor="b"/>
          <a:lstStyle>
            <a:lvl1pPr algn="ctr">
              <a:defRPr sz="6803"/>
            </a:lvl1pPr>
          </a:lstStyle>
          <a:p>
            <a:r>
              <a:rPr lang="ja-JP" altLang="en-US"/>
              <a:t>マスター タイトルの書式設定</a:t>
            </a:r>
            <a:endParaRPr lang="en-US" dirty="0"/>
          </a:p>
        </p:txBody>
      </p:sp>
      <p:sp>
        <p:nvSpPr>
          <p:cNvPr id="3" name="Subtitle 2"/>
          <p:cNvSpPr>
            <a:spLocks noGrp="1"/>
          </p:cNvSpPr>
          <p:nvPr>
            <p:ph type="subTitle" idx="1"/>
          </p:nvPr>
        </p:nvSpPr>
        <p:spPr>
          <a:xfrm>
            <a:off x="1363464" y="4083977"/>
            <a:ext cx="8180785"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4418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70730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5833" y="413978"/>
            <a:ext cx="2351976" cy="658944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9906" y="413978"/>
            <a:ext cx="6919580" cy="658944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24934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図プレースホルダー 3"/>
          <p:cNvSpPr>
            <a:spLocks noGrp="1"/>
          </p:cNvSpPr>
          <p:nvPr>
            <p:ph type="pic" sz="quarter" idx="16" hasCustomPrompt="1"/>
          </p:nvPr>
        </p:nvSpPr>
        <p:spPr>
          <a:xfrm>
            <a:off x="1" y="0"/>
            <a:ext cx="10907713" cy="2478157"/>
          </a:xfrm>
          <a:noFill/>
        </p:spPr>
        <p:txBody>
          <a:bodyPr anchor="ctr" anchorCtr="1">
            <a:noAutofit/>
          </a:bodyPr>
          <a:lstStyle>
            <a:lvl1pPr marL="0" indent="0" algn="r">
              <a:buNone/>
              <a:defRPr sz="2000">
                <a:solidFill>
                  <a:srgbClr val="FF0000"/>
                </a:solidFill>
              </a:defRPr>
            </a:lvl1pPr>
          </a:lstStyle>
          <a:p>
            <a:r>
              <a:rPr kumimoji="1" lang="ja-JP" altLang="en-US" dirty="0"/>
              <a:t>写真を追加する</a:t>
            </a:r>
          </a:p>
        </p:txBody>
      </p:sp>
      <p:sp>
        <p:nvSpPr>
          <p:cNvPr id="3" name="図プレースホルダー 2"/>
          <p:cNvSpPr>
            <a:spLocks noGrp="1"/>
          </p:cNvSpPr>
          <p:nvPr>
            <p:ph type="pic" sz="quarter" idx="10" hasCustomPrompt="1"/>
          </p:nvPr>
        </p:nvSpPr>
        <p:spPr>
          <a:xfrm>
            <a:off x="0" y="5270914"/>
            <a:ext cx="3525078" cy="2504661"/>
          </a:xfrm>
          <a:noFill/>
        </p:spPr>
        <p:txBody>
          <a:bodyPr anchor="ctr" anchorCtr="1">
            <a:normAutofit/>
          </a:bodyPr>
          <a:lstStyle>
            <a:lvl1pPr marL="0" indent="0">
              <a:buNone/>
              <a:defRPr sz="2000">
                <a:solidFill>
                  <a:srgbClr val="FF0000"/>
                </a:solidFill>
              </a:defRPr>
            </a:lvl1pPr>
          </a:lstStyle>
          <a:p>
            <a:r>
              <a:rPr kumimoji="1" lang="ja-JP" altLang="en-US" dirty="0"/>
              <a:t>写真を追加する</a:t>
            </a:r>
          </a:p>
        </p:txBody>
      </p:sp>
      <p:sp>
        <p:nvSpPr>
          <p:cNvPr id="9" name="図プレースホルダー 2"/>
          <p:cNvSpPr>
            <a:spLocks noGrp="1"/>
          </p:cNvSpPr>
          <p:nvPr>
            <p:ph type="pic" sz="quarter" idx="13" hasCustomPrompt="1"/>
          </p:nvPr>
        </p:nvSpPr>
        <p:spPr>
          <a:xfrm>
            <a:off x="3525078" y="5270913"/>
            <a:ext cx="3445565" cy="2504662"/>
          </a:xfrm>
          <a:noFill/>
        </p:spPr>
        <p:txBody>
          <a:bodyPr anchor="ctr" anchorCtr="1">
            <a:normAutofit/>
          </a:bodyPr>
          <a:lstStyle>
            <a:lvl1pPr marL="0" indent="0">
              <a:buNone/>
              <a:defRPr sz="2000">
                <a:solidFill>
                  <a:srgbClr val="FF0000"/>
                </a:solidFill>
              </a:defRPr>
            </a:lvl1pPr>
          </a:lstStyle>
          <a:p>
            <a:r>
              <a:rPr kumimoji="1" lang="ja-JP" altLang="en-US" dirty="0"/>
              <a:t>写真を追加する</a:t>
            </a:r>
          </a:p>
        </p:txBody>
      </p:sp>
      <p:sp>
        <p:nvSpPr>
          <p:cNvPr id="7" name="図プレースホルダー 2"/>
          <p:cNvSpPr>
            <a:spLocks noGrp="1"/>
          </p:cNvSpPr>
          <p:nvPr>
            <p:ph type="pic" sz="quarter" idx="17" hasCustomPrompt="1"/>
          </p:nvPr>
        </p:nvSpPr>
        <p:spPr>
          <a:xfrm>
            <a:off x="8799444" y="5270913"/>
            <a:ext cx="2108269" cy="2504662"/>
          </a:xfrm>
          <a:noFill/>
        </p:spPr>
        <p:txBody>
          <a:bodyPr anchor="ctr" anchorCtr="1">
            <a:normAutofit/>
          </a:bodyPr>
          <a:lstStyle>
            <a:lvl1pPr marL="0" indent="0">
              <a:buNone/>
              <a:defRPr sz="2000">
                <a:solidFill>
                  <a:srgbClr val="FF0000"/>
                </a:solidFill>
              </a:defRPr>
            </a:lvl1pPr>
          </a:lstStyle>
          <a:p>
            <a:r>
              <a:rPr kumimoji="1" lang="ja-JP" altLang="en-US" dirty="0"/>
              <a:t>写真を追加する</a:t>
            </a:r>
          </a:p>
        </p:txBody>
      </p:sp>
      <p:sp>
        <p:nvSpPr>
          <p:cNvPr id="11" name="図プレースホルダー 2"/>
          <p:cNvSpPr>
            <a:spLocks noGrp="1"/>
          </p:cNvSpPr>
          <p:nvPr>
            <p:ph type="pic" sz="quarter" idx="18" hasCustomPrompt="1"/>
          </p:nvPr>
        </p:nvSpPr>
        <p:spPr>
          <a:xfrm>
            <a:off x="6970644" y="5270915"/>
            <a:ext cx="1828800" cy="2504660"/>
          </a:xfrm>
          <a:noFill/>
        </p:spPr>
        <p:txBody>
          <a:bodyPr anchor="ctr" anchorCtr="1">
            <a:normAutofit/>
          </a:bodyPr>
          <a:lstStyle>
            <a:lvl1pPr marL="0" indent="0">
              <a:buNone/>
              <a:defRPr sz="2000">
                <a:solidFill>
                  <a:srgbClr val="FF0000"/>
                </a:solidFill>
              </a:defRPr>
            </a:lvl1pPr>
          </a:lstStyle>
          <a:p>
            <a:r>
              <a:rPr kumimoji="1" lang="ja-JP" altLang="en-US" dirty="0"/>
              <a:t>写真を追加する</a:t>
            </a:r>
          </a:p>
        </p:txBody>
      </p:sp>
    </p:spTree>
    <p:extLst>
      <p:ext uri="{BB962C8B-B14F-4D97-AF65-F5344CB8AC3E}">
        <p14:creationId xmlns:p14="http://schemas.microsoft.com/office/powerpoint/2010/main" val="1916562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6078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4225" y="1938496"/>
            <a:ext cx="9407902" cy="3234423"/>
          </a:xfrm>
        </p:spPr>
        <p:txBody>
          <a:bodyPr anchor="b"/>
          <a:lstStyle>
            <a:lvl1pPr>
              <a:defRPr sz="680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4225" y="5203518"/>
            <a:ext cx="9407902"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t>12/23/2020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2657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9905"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22030"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12/23/2020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81908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1326" y="413979"/>
            <a:ext cx="9407902" cy="150291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1327" y="1906097"/>
            <a:ext cx="4614473"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4" name="Content Placeholder 3"/>
          <p:cNvSpPr>
            <a:spLocks noGrp="1"/>
          </p:cNvSpPr>
          <p:nvPr>
            <p:ph sz="half" idx="2"/>
          </p:nvPr>
        </p:nvSpPr>
        <p:spPr>
          <a:xfrm>
            <a:off x="751327" y="2840245"/>
            <a:ext cx="4614473"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522030" y="1906097"/>
            <a:ext cx="4637199"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6" name="Content Placeholder 5"/>
          <p:cNvSpPr>
            <a:spLocks noGrp="1"/>
          </p:cNvSpPr>
          <p:nvPr>
            <p:ph sz="quarter" idx="4"/>
          </p:nvPr>
        </p:nvSpPr>
        <p:spPr>
          <a:xfrm>
            <a:off x="5522030" y="2840245"/>
            <a:ext cx="4637199"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12/23/2020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31281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12/23/2020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04238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12/23/2020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12980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Content Placeholder 2"/>
          <p:cNvSpPr>
            <a:spLocks noGrp="1"/>
          </p:cNvSpPr>
          <p:nvPr>
            <p:ph idx="1"/>
          </p:nvPr>
        </p:nvSpPr>
        <p:spPr>
          <a:xfrm>
            <a:off x="4637199" y="1119540"/>
            <a:ext cx="5522030"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12/23/2020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07705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637199" y="1119540"/>
            <a:ext cx="5522030"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ja-JP" altLang="en-US"/>
              <a:t>図を追加</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12/23/2020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68535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9906" y="413979"/>
            <a:ext cx="9407902" cy="150291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9906" y="2069887"/>
            <a:ext cx="9407902" cy="493353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9905" y="7206808"/>
            <a:ext cx="2454235"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C764DE79-268F-4C1A-8933-263129D2AF90}" type="datetimeFigureOut">
              <a:rPr lang="en-US" smtClean="0"/>
              <a:t>12/23/2020</a:t>
            </a:fld>
            <a:endParaRPr lang="en-US" dirty="0"/>
          </a:p>
        </p:txBody>
      </p:sp>
      <p:sp>
        <p:nvSpPr>
          <p:cNvPr id="5" name="Footer Placeholder 4"/>
          <p:cNvSpPr>
            <a:spLocks noGrp="1"/>
          </p:cNvSpPr>
          <p:nvPr>
            <p:ph type="ftr" sz="quarter" idx="3"/>
          </p:nvPr>
        </p:nvSpPr>
        <p:spPr>
          <a:xfrm>
            <a:off x="3613180" y="7206808"/>
            <a:ext cx="368135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703573" y="7206808"/>
            <a:ext cx="2454235"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29228535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1036747" rtl="0" eaLnBrk="1" latinLnBrk="0" hangingPunct="1">
        <a:lnSpc>
          <a:spcPct val="90000"/>
        </a:lnSpc>
        <a:spcBef>
          <a:spcPct val="0"/>
        </a:spcBef>
        <a:buNone/>
        <a:defRPr kumimoji="1"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kumimoji="1"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kumimoji="1"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kumimoji="1"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9pPr>
    </p:bodyStyle>
    <p:otherStyle>
      <a:defPPr>
        <a:defRPr lang="en-US"/>
      </a:defPPr>
      <a:lvl1pPr marL="0" algn="l" defTabSz="1036747" rtl="0" eaLnBrk="1" latinLnBrk="0" hangingPunct="1">
        <a:defRPr kumimoji="1" sz="2041" kern="1200">
          <a:solidFill>
            <a:schemeClr val="tx1"/>
          </a:solidFill>
          <a:latin typeface="+mn-lt"/>
          <a:ea typeface="+mn-ea"/>
          <a:cs typeface="+mn-cs"/>
        </a:defRPr>
      </a:lvl1pPr>
      <a:lvl2pPr marL="518373" algn="l" defTabSz="1036747" rtl="0" eaLnBrk="1" latinLnBrk="0" hangingPunct="1">
        <a:defRPr kumimoji="1" sz="2041" kern="1200">
          <a:solidFill>
            <a:schemeClr val="tx1"/>
          </a:solidFill>
          <a:latin typeface="+mn-lt"/>
          <a:ea typeface="+mn-ea"/>
          <a:cs typeface="+mn-cs"/>
        </a:defRPr>
      </a:lvl2pPr>
      <a:lvl3pPr marL="1036747" algn="l" defTabSz="1036747" rtl="0" eaLnBrk="1" latinLnBrk="0" hangingPunct="1">
        <a:defRPr kumimoji="1" sz="2041" kern="1200">
          <a:solidFill>
            <a:schemeClr val="tx1"/>
          </a:solidFill>
          <a:latin typeface="+mn-lt"/>
          <a:ea typeface="+mn-ea"/>
          <a:cs typeface="+mn-cs"/>
        </a:defRPr>
      </a:lvl3pPr>
      <a:lvl4pPr marL="1555120" algn="l" defTabSz="1036747" rtl="0" eaLnBrk="1" latinLnBrk="0" hangingPunct="1">
        <a:defRPr kumimoji="1" sz="2041" kern="1200">
          <a:solidFill>
            <a:schemeClr val="tx1"/>
          </a:solidFill>
          <a:latin typeface="+mn-lt"/>
          <a:ea typeface="+mn-ea"/>
          <a:cs typeface="+mn-cs"/>
        </a:defRPr>
      </a:lvl4pPr>
      <a:lvl5pPr marL="2073493" algn="l" defTabSz="1036747" rtl="0" eaLnBrk="1" latinLnBrk="0" hangingPunct="1">
        <a:defRPr kumimoji="1" sz="2041" kern="1200">
          <a:solidFill>
            <a:schemeClr val="tx1"/>
          </a:solidFill>
          <a:latin typeface="+mn-lt"/>
          <a:ea typeface="+mn-ea"/>
          <a:cs typeface="+mn-cs"/>
        </a:defRPr>
      </a:lvl5pPr>
      <a:lvl6pPr marL="2591867" algn="l" defTabSz="1036747" rtl="0" eaLnBrk="1" latinLnBrk="0" hangingPunct="1">
        <a:defRPr kumimoji="1" sz="2041" kern="1200">
          <a:solidFill>
            <a:schemeClr val="tx1"/>
          </a:solidFill>
          <a:latin typeface="+mn-lt"/>
          <a:ea typeface="+mn-ea"/>
          <a:cs typeface="+mn-cs"/>
        </a:defRPr>
      </a:lvl6pPr>
      <a:lvl7pPr marL="3110240" algn="l" defTabSz="1036747" rtl="0" eaLnBrk="1" latinLnBrk="0" hangingPunct="1">
        <a:defRPr kumimoji="1" sz="2041" kern="1200">
          <a:solidFill>
            <a:schemeClr val="tx1"/>
          </a:solidFill>
          <a:latin typeface="+mn-lt"/>
          <a:ea typeface="+mn-ea"/>
          <a:cs typeface="+mn-cs"/>
        </a:defRPr>
      </a:lvl7pPr>
      <a:lvl8pPr marL="3628614" algn="l" defTabSz="1036747" rtl="0" eaLnBrk="1" latinLnBrk="0" hangingPunct="1">
        <a:defRPr kumimoji="1" sz="2041" kern="1200">
          <a:solidFill>
            <a:schemeClr val="tx1"/>
          </a:solidFill>
          <a:latin typeface="+mn-lt"/>
          <a:ea typeface="+mn-ea"/>
          <a:cs typeface="+mn-cs"/>
        </a:defRPr>
      </a:lvl8pPr>
      <a:lvl9pPr marL="4146987" algn="l" defTabSz="1036747" rtl="0" eaLnBrk="1" latinLnBrk="0" hangingPunct="1">
        <a:defRPr kumimoji="1"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hyperlink" Target="https://pixta.j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47">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812352" y="5190491"/>
            <a:ext cx="6745165" cy="215401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テキスト ボックス 23"/>
          <p:cNvSpPr txBox="1"/>
          <p:nvPr/>
        </p:nvSpPr>
        <p:spPr>
          <a:xfrm>
            <a:off x="4351716" y="5478579"/>
            <a:ext cx="6110108" cy="97736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altLang="ja-JP" sz="4800" kern="1200" dirty="0">
                <a:solidFill>
                  <a:srgbClr val="FFFFFF"/>
                </a:solidFill>
                <a:latin typeface="Book Antiqua" panose="02040602050305030304" pitchFamily="18" charset="0"/>
                <a:ea typeface="+mj-ea"/>
                <a:cs typeface="+mj-cs"/>
              </a:rPr>
              <a:t>PD Beauty salon</a:t>
            </a:r>
          </a:p>
        </p:txBody>
      </p:sp>
      <p:pic>
        <p:nvPicPr>
          <p:cNvPr id="11" name="図プレースホルダー 10">
            <a:extLst>
              <a:ext uri="{FF2B5EF4-FFF2-40B4-BE49-F238E27FC236}">
                <a16:creationId xmlns:a16="http://schemas.microsoft.com/office/drawing/2014/main" id="{86CBBD09-54A6-4F4D-94B9-85D8FB8CFC59}"/>
              </a:ext>
            </a:extLst>
          </p:cNvPr>
          <p:cNvPicPr>
            <a:picLocks noGrp="1" noChangeAspect="1"/>
          </p:cNvPicPr>
          <p:nvPr>
            <p:ph type="pic" sz="quarter" idx="18"/>
          </p:nvPr>
        </p:nvPicPr>
        <p:blipFill rotWithShape="1">
          <a:blip r:embed="rId2">
            <a:extLst>
              <a:ext uri="{28A0092B-C50C-407E-A947-70E740481C1C}">
                <a14:useLocalDpi xmlns:a14="http://schemas.microsoft.com/office/drawing/2010/main" val="0"/>
              </a:ext>
            </a:extLst>
          </a:blip>
          <a:srcRect l="13727" r="31667"/>
          <a:stretch/>
        </p:blipFill>
        <p:spPr>
          <a:xfrm>
            <a:off x="275412" y="364778"/>
            <a:ext cx="3393873" cy="4661403"/>
          </a:xfrm>
          <a:prstGeom prst="rect">
            <a:avLst/>
          </a:prstGeom>
          <a:solidFill>
            <a:schemeClr val="bg2"/>
          </a:solidFill>
        </p:spPr>
      </p:pic>
      <p:pic>
        <p:nvPicPr>
          <p:cNvPr id="5" name="図プレースホルダー 4">
            <a:extLst>
              <a:ext uri="{FF2B5EF4-FFF2-40B4-BE49-F238E27FC236}">
                <a16:creationId xmlns:a16="http://schemas.microsoft.com/office/drawing/2014/main" id="{293E1E1F-DF86-4404-A2E2-0D63B8B8AC29}"/>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481" r="2" b="10061"/>
          <a:stretch/>
        </p:blipFill>
        <p:spPr>
          <a:xfrm>
            <a:off x="3753068" y="364780"/>
            <a:ext cx="3397539" cy="2279556"/>
          </a:xfrm>
          <a:prstGeom prst="rect">
            <a:avLst/>
          </a:prstGeom>
          <a:solidFill>
            <a:schemeClr val="bg2"/>
          </a:solidFill>
        </p:spPr>
      </p:pic>
      <p:pic>
        <p:nvPicPr>
          <p:cNvPr id="28" name="図 27">
            <a:extLst>
              <a:ext uri="{FF2B5EF4-FFF2-40B4-BE49-F238E27FC236}">
                <a16:creationId xmlns:a16="http://schemas.microsoft.com/office/drawing/2014/main" id="{C1DFE16C-A98D-4CE5-8675-E0DE769A724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42" b="-6"/>
          <a:stretch/>
        </p:blipFill>
        <p:spPr>
          <a:xfrm>
            <a:off x="3748792" y="2746164"/>
            <a:ext cx="3395026" cy="2283244"/>
          </a:xfrm>
          <a:prstGeom prst="rect">
            <a:avLst/>
          </a:prstGeom>
        </p:spPr>
      </p:pic>
      <p:pic>
        <p:nvPicPr>
          <p:cNvPr id="16" name="図プレースホルダー 15">
            <a:extLst>
              <a:ext uri="{FF2B5EF4-FFF2-40B4-BE49-F238E27FC236}">
                <a16:creationId xmlns:a16="http://schemas.microsoft.com/office/drawing/2014/main" id="{6B6821F6-006F-4AB5-A8FD-FD983AC01AAC}"/>
              </a:ext>
            </a:extLst>
          </p:cNvPr>
          <p:cNvPicPr>
            <a:picLocks noGrp="1" noChangeAspect="1"/>
          </p:cNvPicPr>
          <p:nvPr>
            <p:ph type="pic" sz="quarter" idx="18"/>
          </p:nvPr>
        </p:nvPicPr>
        <p:blipFill rotWithShape="1">
          <a:blip r:embed="rId5">
            <a:extLst>
              <a:ext uri="{28A0092B-C50C-407E-A947-70E740481C1C}">
                <a14:useLocalDpi xmlns:a14="http://schemas.microsoft.com/office/drawing/2010/main" val="0"/>
              </a:ext>
            </a:extLst>
          </a:blip>
          <a:srcRect l="30606" r="20735" b="-2"/>
          <a:stretch/>
        </p:blipFill>
        <p:spPr>
          <a:xfrm>
            <a:off x="7234390" y="364779"/>
            <a:ext cx="3397909" cy="4661401"/>
          </a:xfrm>
          <a:prstGeom prst="rect">
            <a:avLst/>
          </a:prstGeom>
          <a:solidFill>
            <a:schemeClr val="bg2"/>
          </a:solidFill>
        </p:spPr>
      </p:pic>
      <p:pic>
        <p:nvPicPr>
          <p:cNvPr id="13" name="図プレースホルダー 12">
            <a:extLst>
              <a:ext uri="{FF2B5EF4-FFF2-40B4-BE49-F238E27FC236}">
                <a16:creationId xmlns:a16="http://schemas.microsoft.com/office/drawing/2014/main" id="{01D28B1D-5341-452D-A56F-A5D9819DD290}"/>
              </a:ext>
            </a:extLst>
          </p:cNvPr>
          <p:cNvPicPr>
            <a:picLocks noGrp="1" noChangeAspect="1"/>
          </p:cNvPicPr>
          <p:nvPr>
            <p:ph type="pic" sz="quarter" idx="16"/>
          </p:nvPr>
        </p:nvPicPr>
        <p:blipFill rotWithShape="1">
          <a:blip r:embed="rId6" cstate="print">
            <a:extLst>
              <a:ext uri="{28A0092B-C50C-407E-A947-70E740481C1C}">
                <a14:useLocalDpi xmlns:a14="http://schemas.microsoft.com/office/drawing/2010/main" val="0"/>
              </a:ext>
            </a:extLst>
          </a:blip>
          <a:srcRect r="591" b="4"/>
          <a:stretch/>
        </p:blipFill>
        <p:spPr>
          <a:xfrm>
            <a:off x="275412" y="5131238"/>
            <a:ext cx="3395026" cy="2279556"/>
          </a:xfrm>
          <a:prstGeom prst="rect">
            <a:avLst/>
          </a:prstGeom>
          <a:solidFill>
            <a:schemeClr val="bg2"/>
          </a:solidFill>
        </p:spPr>
      </p:pic>
      <p:cxnSp>
        <p:nvCxnSpPr>
          <p:cNvPr id="50" name="Straight Connector 49">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22743" y="6455946"/>
            <a:ext cx="490847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4804543" y="3322569"/>
            <a:ext cx="45719" cy="17617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266439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プレースホルダー 12" descr="esthe_open004 3.jpeg"/>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802" r="1802"/>
          <a:stretch>
            <a:fillRect/>
          </a:stretch>
        </p:blipFill>
        <p:spPr>
          <a:xfrm>
            <a:off x="392860" y="2073275"/>
            <a:ext cx="6106496" cy="4520231"/>
          </a:xfrm>
          <a:ln>
            <a:solidFill>
              <a:schemeClr val="tx1"/>
            </a:solidFill>
          </a:ln>
        </p:spPr>
      </p:pic>
      <p:sp>
        <p:nvSpPr>
          <p:cNvPr id="8" name="正方形/長方形 7"/>
          <p:cNvSpPr/>
          <p:nvPr/>
        </p:nvSpPr>
        <p:spPr>
          <a:xfrm>
            <a:off x="122416" y="123670"/>
            <a:ext cx="10680423" cy="701159"/>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r>
              <a:rPr lang="en-US" altLang="ja-JP" dirty="0">
                <a:latin typeface="メイリオ"/>
                <a:ea typeface="メイリオ"/>
                <a:cs typeface="メイリオ"/>
              </a:rPr>
              <a:t> SAMPLE</a:t>
            </a:r>
            <a:endParaRPr kumimoji="1" lang="ja-JP" altLang="en-US" dirty="0">
              <a:latin typeface="メイリオ"/>
              <a:ea typeface="メイリオ"/>
              <a:cs typeface="メイリオ"/>
            </a:endParaRPr>
          </a:p>
        </p:txBody>
      </p:sp>
      <p:pic>
        <p:nvPicPr>
          <p:cNvPr id="9" name="図 8" descr="PIXTA_TYPE-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4619" y="0"/>
            <a:ext cx="2348220" cy="939288"/>
          </a:xfrm>
          <a:prstGeom prst="rect">
            <a:avLst/>
          </a:prstGeom>
        </p:spPr>
      </p:pic>
      <p:sp>
        <p:nvSpPr>
          <p:cNvPr id="10" name="正方形/長方形 9"/>
          <p:cNvSpPr/>
          <p:nvPr/>
        </p:nvSpPr>
        <p:spPr>
          <a:xfrm>
            <a:off x="6928912" y="1334644"/>
            <a:ext cx="3873928" cy="6118073"/>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8064120" y="1429341"/>
            <a:ext cx="2031325" cy="369332"/>
          </a:xfrm>
          <a:prstGeom prst="rect">
            <a:avLst/>
          </a:prstGeom>
          <a:noFill/>
        </p:spPr>
        <p:txBody>
          <a:bodyPr wrap="none" rtlCol="0">
            <a:spAutoFit/>
          </a:bodyPr>
          <a:lstStyle/>
          <a:p>
            <a:r>
              <a:rPr lang="ja-JP" altLang="en-US" dirty="0">
                <a:latin typeface="メイリオ"/>
                <a:ea typeface="メイリオ"/>
                <a:cs typeface="メイリオ"/>
              </a:rPr>
              <a:t>ご利用にあたって</a:t>
            </a:r>
            <a:endParaRPr kumimoji="1" lang="ja-JP" altLang="en-US" dirty="0">
              <a:latin typeface="メイリオ"/>
              <a:ea typeface="メイリオ"/>
              <a:cs typeface="メイリオ"/>
            </a:endParaRPr>
          </a:p>
        </p:txBody>
      </p:sp>
      <p:sp>
        <p:nvSpPr>
          <p:cNvPr id="12" name="フローチャート: 抜出し 11"/>
          <p:cNvSpPr/>
          <p:nvPr/>
        </p:nvSpPr>
        <p:spPr>
          <a:xfrm>
            <a:off x="7442599" y="1378782"/>
            <a:ext cx="567476" cy="472850"/>
          </a:xfrm>
          <a:prstGeom prst="flowChartExtract">
            <a:avLst/>
          </a:prstGeom>
          <a:solidFill>
            <a:srgbClr val="FFFF00"/>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7473580" y="1439311"/>
            <a:ext cx="492443" cy="461665"/>
          </a:xfrm>
          <a:prstGeom prst="rect">
            <a:avLst/>
          </a:prstGeom>
          <a:noFill/>
        </p:spPr>
        <p:txBody>
          <a:bodyPr wrap="none" rtlCol="0">
            <a:spAutoFit/>
          </a:bodyPr>
          <a:lstStyle/>
          <a:p>
            <a:r>
              <a:rPr kumimoji="1" lang="ja-JP" altLang="en-US" sz="2400" b="1" dirty="0">
                <a:solidFill>
                  <a:srgbClr val="3366FF"/>
                </a:solidFill>
              </a:rPr>
              <a:t>！</a:t>
            </a:r>
          </a:p>
        </p:txBody>
      </p:sp>
      <p:sp>
        <p:nvSpPr>
          <p:cNvPr id="14" name="テキスト ボックス 13"/>
          <p:cNvSpPr txBox="1"/>
          <p:nvPr/>
        </p:nvSpPr>
        <p:spPr>
          <a:xfrm>
            <a:off x="7115675" y="2118754"/>
            <a:ext cx="3511146" cy="4616648"/>
          </a:xfrm>
          <a:prstGeom prst="rect">
            <a:avLst/>
          </a:prstGeom>
          <a:noFill/>
        </p:spPr>
        <p:txBody>
          <a:bodyPr wrap="square" rtlCol="0">
            <a:spAutoFit/>
          </a:bodyPr>
          <a:lstStyle/>
          <a:p>
            <a:r>
              <a:rPr kumimoji="1" lang="en-US" altLang="ja-JP" sz="1400" dirty="0">
                <a:latin typeface="メイリオ"/>
                <a:ea typeface="メイリオ"/>
                <a:cs typeface="メイリオ"/>
              </a:rPr>
              <a:t>●</a:t>
            </a:r>
            <a:r>
              <a:rPr kumimoji="1" lang="ja-JP" altLang="en-US" sz="1400" dirty="0">
                <a:latin typeface="メイリオ"/>
                <a:ea typeface="メイリオ"/>
                <a:cs typeface="メイリオ"/>
              </a:rPr>
              <a:t>無料デザインテンプレートはお客様のシステム環境によって</a:t>
            </a:r>
            <a:r>
              <a:rPr lang="ja-JP" altLang="en-US" sz="1400" dirty="0">
                <a:latin typeface="メイリオ"/>
                <a:ea typeface="メイリオ"/>
                <a:cs typeface="メイリオ"/>
              </a:rPr>
              <a:t>は</a:t>
            </a:r>
            <a:r>
              <a:rPr kumimoji="1" lang="ja-JP" altLang="en-US" sz="1400" dirty="0">
                <a:latin typeface="メイリオ"/>
                <a:ea typeface="メイリオ"/>
                <a:cs typeface="メイリオ"/>
              </a:rPr>
              <a:t>、レイアウトが</a:t>
            </a:r>
            <a:r>
              <a:rPr kumimoji="1" lang="ja-JP" altLang="en-US" sz="1400">
                <a:latin typeface="メイリオ"/>
                <a:ea typeface="メイリオ"/>
                <a:cs typeface="メイリオ"/>
              </a:rPr>
              <a:t>崩れる等</a:t>
            </a:r>
            <a:r>
              <a:rPr lang="ja-JP" altLang="en-US" sz="1400">
                <a:latin typeface="メイリオ"/>
                <a:ea typeface="メイリオ"/>
                <a:cs typeface="メイリオ"/>
              </a:rPr>
              <a:t>適</a:t>
            </a:r>
            <a:r>
              <a:rPr lang="ja-JP" altLang="en-US" sz="1400" dirty="0">
                <a:latin typeface="メイリオ"/>
                <a:ea typeface="メイリオ"/>
                <a:cs typeface="メイリオ"/>
              </a:rPr>
              <a:t>切に表示されない可能性があります。</a:t>
            </a:r>
            <a:endParaRPr lang="en-US" altLang="ja-JP" sz="1400" dirty="0">
              <a:latin typeface="メイリオ"/>
              <a:ea typeface="メイリオ"/>
              <a:cs typeface="メイリオ"/>
            </a:endParaRPr>
          </a:p>
          <a:p>
            <a:endParaRPr lang="en-US" altLang="ja-JP" sz="1400" dirty="0">
              <a:latin typeface="メイリオ"/>
              <a:ea typeface="メイリオ"/>
              <a:cs typeface="メイリオ"/>
            </a:endParaRPr>
          </a:p>
          <a:p>
            <a:r>
              <a:rPr kumimoji="1" lang="en-US" altLang="ja-JP" sz="1400" dirty="0">
                <a:latin typeface="メイリオ"/>
                <a:ea typeface="メイリオ"/>
                <a:cs typeface="メイリオ"/>
              </a:rPr>
              <a:t>●</a:t>
            </a:r>
            <a:r>
              <a:rPr kumimoji="1" lang="ja-JP" altLang="en-US" sz="1400" dirty="0">
                <a:latin typeface="メイリオ"/>
                <a:ea typeface="メイリオ"/>
                <a:cs typeface="メイリオ"/>
              </a:rPr>
              <a:t>印刷する場合、その色合い等はお客様の印刷機の性能に依拠し、画面で表示されている色と実際に印刷される色が異なる可能性があります。</a:t>
            </a:r>
            <a:endParaRPr kumimoji="1" lang="en-US" altLang="ja-JP" sz="1400" dirty="0">
              <a:latin typeface="メイリオ"/>
              <a:ea typeface="メイリオ"/>
              <a:cs typeface="メイリオ"/>
            </a:endParaRPr>
          </a:p>
          <a:p>
            <a:endParaRPr lang="en-US" altLang="ja-JP" sz="1400" dirty="0">
              <a:latin typeface="メイリオ"/>
              <a:ea typeface="メイリオ"/>
              <a:cs typeface="メイリオ"/>
            </a:endParaRPr>
          </a:p>
          <a:p>
            <a:r>
              <a:rPr lang="en-US" altLang="ja-JP" sz="1400" dirty="0">
                <a:latin typeface="メイリオ"/>
                <a:ea typeface="メイリオ"/>
                <a:cs typeface="メイリオ"/>
              </a:rPr>
              <a:t>●Microsoft</a:t>
            </a:r>
            <a:r>
              <a:rPr lang="ja-JP" altLang="en-US" sz="1400" dirty="0">
                <a:latin typeface="メイリオ"/>
                <a:ea typeface="メイリオ"/>
                <a:cs typeface="メイリオ"/>
              </a:rPr>
              <a:t>社の</a:t>
            </a:r>
            <a:r>
              <a:rPr lang="en-US" altLang="ja-JP" sz="1400" dirty="0">
                <a:latin typeface="メイリオ"/>
                <a:ea typeface="メイリオ"/>
                <a:cs typeface="メイリオ"/>
              </a:rPr>
              <a:t>PowerPoint</a:t>
            </a:r>
            <a:r>
              <a:rPr lang="ja-JP" altLang="en-US" sz="1400" dirty="0">
                <a:latin typeface="メイリオ"/>
                <a:ea typeface="メイリオ"/>
                <a:cs typeface="メイリオ"/>
              </a:rPr>
              <a:t>の機能のお問合せ、印刷方法についてのお問合せは弊社ではお答え致し兼ねますのでご了承下さいませ。</a:t>
            </a:r>
            <a:endParaRPr lang="en-US" altLang="ja-JP" sz="1400" dirty="0">
              <a:latin typeface="メイリオ"/>
              <a:ea typeface="メイリオ"/>
              <a:cs typeface="メイリオ"/>
            </a:endParaRPr>
          </a:p>
          <a:p>
            <a:endParaRPr lang="en-US" altLang="ja-JP" sz="1400" dirty="0">
              <a:latin typeface="メイリオ"/>
              <a:ea typeface="メイリオ"/>
              <a:cs typeface="メイリオ"/>
            </a:endParaRPr>
          </a:p>
          <a:p>
            <a:r>
              <a:rPr lang="en-US" altLang="ja-JP" sz="1400" dirty="0">
                <a:latin typeface="メイリオ"/>
                <a:ea typeface="メイリオ"/>
                <a:cs typeface="メイリオ"/>
              </a:rPr>
              <a:t>●</a:t>
            </a:r>
            <a:r>
              <a:rPr lang="ja-JP" altLang="en-US" sz="1400" dirty="0">
                <a:latin typeface="メイリオ"/>
                <a:ea typeface="メイリオ"/>
                <a:cs typeface="メイリオ"/>
              </a:rPr>
              <a:t>サムネイルに使用している写真はサンプルです。サンプルと同じ写真をご利用いただくには</a:t>
            </a:r>
            <a:r>
              <a:rPr lang="en-US" altLang="ja-JP" sz="1400" dirty="0">
                <a:latin typeface="メイリオ"/>
                <a:ea typeface="メイリオ"/>
                <a:cs typeface="メイリオ"/>
              </a:rPr>
              <a:t>PIXTA(</a:t>
            </a:r>
            <a:r>
              <a:rPr lang="en-US" altLang="ja-JP" sz="1400" dirty="0">
                <a:latin typeface="メイリオ"/>
                <a:ea typeface="メイリオ"/>
                <a:cs typeface="メイリオ"/>
                <a:hlinkClick r:id="rId4"/>
              </a:rPr>
              <a:t>https://pixta.jp/</a:t>
            </a:r>
            <a:r>
              <a:rPr lang="en-US" altLang="ja-JP" sz="1400" dirty="0">
                <a:latin typeface="メイリオ"/>
                <a:ea typeface="メイリオ"/>
                <a:cs typeface="メイリオ"/>
              </a:rPr>
              <a:t>)</a:t>
            </a:r>
            <a:r>
              <a:rPr lang="ja-JP" altLang="en-US" sz="1400" dirty="0">
                <a:latin typeface="メイリオ"/>
                <a:ea typeface="メイリオ"/>
                <a:cs typeface="メイリオ"/>
              </a:rPr>
              <a:t>でご購入いただく必要がございます。</a:t>
            </a:r>
            <a:endParaRPr kumimoji="1" lang="en-US" altLang="ja-JP" sz="1400" dirty="0">
              <a:latin typeface="メイリオ"/>
              <a:ea typeface="メイリオ"/>
              <a:cs typeface="メイリオ"/>
            </a:endParaRPr>
          </a:p>
          <a:p>
            <a:endParaRPr kumimoji="1" lang="en-US" altLang="ja-JP" sz="1400" dirty="0">
              <a:latin typeface="メイリオ"/>
              <a:ea typeface="メイリオ"/>
              <a:cs typeface="メイリオ"/>
            </a:endParaRPr>
          </a:p>
          <a:p>
            <a:endParaRPr lang="en-US" altLang="ja-JP" sz="1400" dirty="0">
              <a:latin typeface="メイリオ"/>
              <a:ea typeface="メイリオ"/>
              <a:cs typeface="メイリオ"/>
            </a:endParaRPr>
          </a:p>
        </p:txBody>
      </p:sp>
    </p:spTree>
    <p:extLst>
      <p:ext uri="{BB962C8B-B14F-4D97-AF65-F5344CB8AC3E}">
        <p14:creationId xmlns:p14="http://schemas.microsoft.com/office/powerpoint/2010/main" val="37989081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2500</TotalTime>
  <Words>132</Words>
  <Application>Microsoft Office PowerPoint</Application>
  <PresentationFormat>ユーザー設定</PresentationFormat>
  <Paragraphs>11</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ＭＳ Ｐ明朝</vt:lpstr>
      <vt:lpstr>メイリオ</vt:lpstr>
      <vt:lpstr>游ゴシック</vt:lpstr>
      <vt:lpstr>Arial</vt:lpstr>
      <vt:lpstr>Book Antiqua</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yuko.kobayashi</dc:creator>
  <cp:lastModifiedBy>小林 祐子</cp:lastModifiedBy>
  <cp:revision>35</cp:revision>
  <cp:lastPrinted>2020-12-24T17:20:51Z</cp:lastPrinted>
  <dcterms:created xsi:type="dcterms:W3CDTF">2015-12-11T11:20:29Z</dcterms:created>
  <dcterms:modified xsi:type="dcterms:W3CDTF">2021-01-01T04:17:31Z</dcterms:modified>
</cp:coreProperties>
</file>